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2" r:id="rId11"/>
    <p:sldId id="270" r:id="rId12"/>
    <p:sldId id="271" r:id="rId13"/>
    <p:sldId id="261" r:id="rId14"/>
    <p:sldId id="265" r:id="rId15"/>
    <p:sldId id="264" r:id="rId16"/>
    <p:sldId id="262" r:id="rId17"/>
    <p:sldId id="273" r:id="rId18"/>
    <p:sldId id="26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44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45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3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26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3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06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86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09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56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5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60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7633-44B5-4FE9-A317-93A99CE6A126}" type="datetimeFigureOut">
              <a:rPr lang="nl-NL" smtClean="0"/>
              <a:t>1-9-2014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ADD0-09A7-4B39-A4C3-FC14B3B188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73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P9I1Kuko4&amp;feature=player_embedded" TargetMode="External"/><Relationship Id="rId2" Type="http://schemas.openxmlformats.org/officeDocument/2006/relationships/hyperlink" Target="http://www.youtube.com/watch?v=QqYq9uPFb5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Röntgenologie paard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960440" cy="29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Skelet paard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64" y="1652588"/>
            <a:ext cx="5860447" cy="42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55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Voor we verder gaan…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Welke maatregelen moeten we nemen voor we foto’s gaan nemen van een paardenvoet?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65" y="3501008"/>
            <a:ext cx="3440211" cy="23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9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Voor we verder gaan…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Eventueel paard sederen.</a:t>
            </a:r>
          </a:p>
          <a:p>
            <a:r>
              <a:rPr lang="nl-NL" dirty="0" smtClean="0"/>
              <a:t>Hoefijzers afnemen.</a:t>
            </a:r>
          </a:p>
          <a:p>
            <a:r>
              <a:rPr lang="nl-NL" dirty="0" smtClean="0"/>
              <a:t>Eventueel straal groeven uitsnijden.</a:t>
            </a:r>
          </a:p>
          <a:p>
            <a:r>
              <a:rPr lang="nl-NL" dirty="0" smtClean="0"/>
              <a:t>Hoef inzepen.</a:t>
            </a:r>
          </a:p>
          <a:p>
            <a:r>
              <a:rPr lang="nl-NL" dirty="0" smtClean="0"/>
              <a:t>Röntgenapparaat aan en correct instellen.</a:t>
            </a:r>
          </a:p>
          <a:p>
            <a:r>
              <a:rPr lang="nl-NL" dirty="0" smtClean="0"/>
              <a:t>Loodschort ( en handschoenen) aan.( ook eigenaar)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Röntgen foto’s paard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/>
          <a:lstStyle/>
          <a:p>
            <a:r>
              <a:rPr lang="nl-NL" dirty="0" smtClean="0"/>
              <a:t>Opname richtingen:</a:t>
            </a:r>
          </a:p>
          <a:p>
            <a:r>
              <a:rPr lang="nl-NL" dirty="0" smtClean="0"/>
              <a:t>AP			</a:t>
            </a:r>
          </a:p>
          <a:p>
            <a:r>
              <a:rPr lang="nl-NL" dirty="0" smtClean="0"/>
              <a:t>LM</a:t>
            </a:r>
          </a:p>
          <a:p>
            <a:r>
              <a:rPr lang="nl-NL" dirty="0" smtClean="0"/>
              <a:t>APLO</a:t>
            </a:r>
          </a:p>
          <a:p>
            <a:r>
              <a:rPr lang="nl-NL" dirty="0" smtClean="0"/>
              <a:t>APMO</a:t>
            </a:r>
          </a:p>
          <a:p>
            <a:endParaRPr lang="nl-N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3134"/>
            <a:ext cx="27376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66" y="4296845"/>
            <a:ext cx="1912566" cy="25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31303"/>
            <a:ext cx="2022911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Röntgen foto’s paard</a:t>
            </a:r>
            <a:endParaRPr lang="nl-N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2284200" cy="151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43100"/>
            <a:ext cx="14763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467544" y="1340768"/>
            <a:ext cx="639045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</a:rPr>
              <a:t>Opname richtingen: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3200" dirty="0">
                <a:solidFill>
                  <a:prstClr val="black"/>
                </a:solidFill>
              </a:rPr>
              <a:t>AP	</a:t>
            </a:r>
            <a:r>
              <a:rPr lang="nl-NL" sz="3200" dirty="0" smtClean="0">
                <a:solidFill>
                  <a:prstClr val="black"/>
                </a:solidFill>
              </a:rPr>
              <a:t>			LM																																				</a:t>
            </a:r>
            <a:endParaRPr lang="nl-NL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nl-NL" sz="3200" dirty="0" smtClean="0">
                <a:solidFill>
                  <a:prstClr val="black"/>
                </a:solidFill>
              </a:rPr>
              <a:t>APMO		    A APLO</a:t>
            </a:r>
            <a:r>
              <a:rPr lang="nl-NL" sz="3200" dirty="0">
                <a:solidFill>
                  <a:prstClr val="black"/>
                </a:solidFill>
              </a:rPr>
              <a:t>	</a:t>
            </a:r>
            <a:endParaRPr lang="nl-NL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91" y="3789039"/>
            <a:ext cx="3000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07" y="4293096"/>
            <a:ext cx="21240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Geslaagde foto?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nl-NL" dirty="0" smtClean="0"/>
          </a:p>
          <a:p>
            <a:pPr lvl="8"/>
            <a:endParaRPr lang="nl-NL" dirty="0"/>
          </a:p>
          <a:p>
            <a:pPr lvl="8"/>
            <a:endParaRPr lang="nl-NL" dirty="0" smtClean="0"/>
          </a:p>
          <a:p>
            <a:pPr lvl="8"/>
            <a:endParaRPr lang="nl-NL" dirty="0"/>
          </a:p>
          <a:p>
            <a:pPr lvl="8"/>
            <a:endParaRPr lang="nl-NL" dirty="0" smtClean="0"/>
          </a:p>
          <a:p>
            <a:pPr lvl="8"/>
            <a:endParaRPr lang="nl-NL" dirty="0"/>
          </a:p>
          <a:p>
            <a:pPr lvl="8"/>
            <a:endParaRPr lang="nl-NL" dirty="0" smtClean="0"/>
          </a:p>
          <a:p>
            <a:pPr lvl="8"/>
            <a:endParaRPr lang="nl-NL" dirty="0"/>
          </a:p>
          <a:p>
            <a:pPr marL="3657600" lvl="8" indent="0">
              <a:buNone/>
            </a:pPr>
            <a:endParaRPr lang="nl-NL" dirty="0"/>
          </a:p>
          <a:p>
            <a:pPr marL="3657600" lvl="8" indent="0">
              <a:buNone/>
            </a:pPr>
            <a:r>
              <a:rPr lang="nl-NL" sz="2400" dirty="0" smtClean="0"/>
              <a:t>Waar let je op?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2220640" cy="34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Geslaagde foto?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Staat dat wat je wilde op de foto?</a:t>
            </a:r>
          </a:p>
          <a:p>
            <a:r>
              <a:rPr lang="nl-NL" dirty="0" smtClean="0"/>
              <a:t>Is het object goed gecentreerd?</a:t>
            </a:r>
          </a:p>
          <a:p>
            <a:r>
              <a:rPr lang="nl-NL" dirty="0" smtClean="0"/>
              <a:t>Is de belichting goed?</a:t>
            </a:r>
          </a:p>
          <a:p>
            <a:r>
              <a:rPr lang="nl-NL" dirty="0" smtClean="0"/>
              <a:t>Is er goed </a:t>
            </a:r>
            <a:r>
              <a:rPr lang="nl-NL" dirty="0" err="1" smtClean="0"/>
              <a:t>gediafragmeerd</a:t>
            </a:r>
            <a:r>
              <a:rPr lang="nl-NL" dirty="0" smtClean="0"/>
              <a:t>?</a:t>
            </a:r>
          </a:p>
          <a:p>
            <a:r>
              <a:rPr lang="nl-NL" dirty="0" smtClean="0"/>
              <a:t>Heeft de foto het juiste contrast?</a:t>
            </a:r>
          </a:p>
          <a:p>
            <a:r>
              <a:rPr lang="nl-NL" dirty="0" smtClean="0"/>
              <a:t>Wat is een skyline opname?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99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röntgenologische keuring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http://www.youtube.com/watch?v=QqYq9uPFb5I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3501008"/>
            <a:ext cx="7931224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+mj-lt"/>
                <a:ea typeface="+mj-ea"/>
                <a:cs typeface="+mj-cs"/>
              </a:rPr>
              <a:t>Filmpje hulpmiddelen bij </a:t>
            </a:r>
            <a:r>
              <a:rPr lang="nl-NL" sz="4400" dirty="0" smtClean="0">
                <a:latin typeface="+mj-lt"/>
                <a:ea typeface="+mj-ea"/>
                <a:cs typeface="+mj-cs"/>
              </a:rPr>
              <a:t>röntgen onderzoek paard</a:t>
            </a:r>
            <a:endParaRPr lang="nl-NL" sz="4400" dirty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3200" u="sng" dirty="0">
                <a:hlinkClick r:id="rId3"/>
              </a:rPr>
              <a:t>https://</a:t>
            </a:r>
            <a:r>
              <a:rPr lang="nl-NL" sz="3200" u="sng" dirty="0">
                <a:hlinkClick r:id="rId3"/>
              </a:rPr>
              <a:t>www.youtube.com/watch?v=uaP9I1Kuko4&amp;feature=player_embedded</a:t>
            </a:r>
            <a:endParaRPr lang="nl-NL" sz="3200" u="sng" dirty="0"/>
          </a:p>
          <a:p>
            <a:endParaRPr lang="nl-NL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98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52108"/>
            <a:ext cx="1999853" cy="31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prstClr val="black"/>
                </a:solidFill>
              </a:rPr>
              <a:t>Röntgenologie paard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b="1" u="sng" dirty="0" smtClean="0"/>
              <a:t>Reden:</a:t>
            </a:r>
          </a:p>
          <a:p>
            <a:r>
              <a:rPr lang="nl-NL" dirty="0" smtClean="0"/>
              <a:t>Klachten</a:t>
            </a:r>
          </a:p>
          <a:p>
            <a:endParaRPr lang="nl-NL" dirty="0"/>
          </a:p>
          <a:p>
            <a:r>
              <a:rPr lang="nl-NL" dirty="0" smtClean="0"/>
              <a:t>Keuring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14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Gezondheidsklachten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Kreupel</a:t>
            </a:r>
          </a:p>
          <a:p>
            <a:endParaRPr lang="nl-NL" dirty="0" smtClean="0"/>
          </a:p>
          <a:p>
            <a:r>
              <a:rPr lang="nl-NL" smtClean="0"/>
              <a:t>Gebitsproblemen.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Trauma</a:t>
            </a:r>
          </a:p>
          <a:p>
            <a:endParaRPr lang="nl-NL" dirty="0" smtClean="0"/>
          </a:p>
          <a:p>
            <a:r>
              <a:rPr lang="nl-NL" dirty="0" smtClean="0"/>
              <a:t>Problemen met rijden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9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Kreupel</a:t>
            </a:r>
            <a:br>
              <a:rPr lang="nl-NL" dirty="0" smtClean="0"/>
            </a:br>
            <a:r>
              <a:rPr lang="nl-NL" sz="3200" dirty="0" err="1">
                <a:solidFill>
                  <a:prstClr val="black"/>
                </a:solidFill>
                <a:ea typeface="+mn-ea"/>
                <a:cs typeface="+mn-cs"/>
              </a:rPr>
              <a:t>Kreupelheids</a:t>
            </a:r>
            <a:r>
              <a:rPr lang="nl-NL" sz="3200" dirty="0">
                <a:solidFill>
                  <a:prstClr val="black"/>
                </a:solidFill>
                <a:ea typeface="+mn-ea"/>
                <a:cs typeface="+mn-cs"/>
              </a:rPr>
              <a:t> onderzoek</a:t>
            </a:r>
            <a:br>
              <a:rPr lang="nl-NL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Monsteren stap en draf rechtuit.</a:t>
            </a:r>
          </a:p>
          <a:p>
            <a:endParaRPr lang="nl-NL" dirty="0" smtClean="0"/>
          </a:p>
          <a:p>
            <a:pPr algn="ctr"/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428319" cy="25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prstClr val="black"/>
                </a:solidFill>
              </a:rPr>
              <a:t>Kreupel</a:t>
            </a:r>
            <a:br>
              <a:rPr lang="nl-NL" sz="4000" dirty="0">
                <a:solidFill>
                  <a:prstClr val="black"/>
                </a:solidFill>
              </a:rPr>
            </a:br>
            <a:r>
              <a:rPr lang="nl-NL" sz="2900" dirty="0" err="1">
                <a:solidFill>
                  <a:prstClr val="black"/>
                </a:solidFill>
              </a:rPr>
              <a:t>Kreupelheids</a:t>
            </a:r>
            <a:r>
              <a:rPr lang="nl-NL" sz="2900" dirty="0">
                <a:solidFill>
                  <a:prstClr val="black"/>
                </a:solidFill>
              </a:rPr>
              <a:t>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Monsteren in draf op harde en zachte volte.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44" y="2505074"/>
            <a:ext cx="3843147" cy="287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7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prstClr val="black"/>
                </a:solidFill>
              </a:rPr>
              <a:t>Kreupel</a:t>
            </a:r>
            <a:br>
              <a:rPr lang="nl-NL" sz="4000" dirty="0">
                <a:solidFill>
                  <a:prstClr val="black"/>
                </a:solidFill>
              </a:rPr>
            </a:br>
            <a:r>
              <a:rPr lang="nl-NL" sz="2900" dirty="0" err="1">
                <a:solidFill>
                  <a:prstClr val="black"/>
                </a:solidFill>
              </a:rPr>
              <a:t>Kreupelheids</a:t>
            </a:r>
            <a:r>
              <a:rPr lang="nl-NL" sz="2900" dirty="0">
                <a:solidFill>
                  <a:prstClr val="black"/>
                </a:solidFill>
              </a:rPr>
              <a:t>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Buigproeven.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2891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prstClr val="black"/>
                </a:solidFill>
              </a:rPr>
              <a:t>Kreupel</a:t>
            </a:r>
            <a:br>
              <a:rPr lang="nl-NL" sz="4000" dirty="0">
                <a:solidFill>
                  <a:prstClr val="black"/>
                </a:solidFill>
              </a:rPr>
            </a:br>
            <a:r>
              <a:rPr lang="nl-NL" sz="2900" dirty="0" err="1">
                <a:solidFill>
                  <a:prstClr val="black"/>
                </a:solidFill>
              </a:rPr>
              <a:t>Kreupelheids</a:t>
            </a:r>
            <a:r>
              <a:rPr lang="nl-NL" sz="2900" dirty="0">
                <a:solidFill>
                  <a:prstClr val="black"/>
                </a:solidFill>
              </a:rPr>
              <a:t>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Ondervoet</a:t>
            </a:r>
            <a:r>
              <a:rPr lang="nl-NL" dirty="0" smtClean="0"/>
              <a:t> verdoven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57463"/>
            <a:ext cx="3509669" cy="23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4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prstClr val="black"/>
                </a:solidFill>
              </a:rPr>
              <a:t>Kreupel</a:t>
            </a:r>
            <a:br>
              <a:rPr lang="nl-NL" sz="4000" dirty="0">
                <a:solidFill>
                  <a:prstClr val="black"/>
                </a:solidFill>
              </a:rPr>
            </a:br>
            <a:r>
              <a:rPr lang="nl-NL" sz="2900" dirty="0" err="1">
                <a:solidFill>
                  <a:prstClr val="black"/>
                </a:solidFill>
              </a:rPr>
              <a:t>Kreupelheids</a:t>
            </a:r>
            <a:r>
              <a:rPr lang="nl-NL" sz="2900" dirty="0">
                <a:solidFill>
                  <a:prstClr val="black"/>
                </a:solidFill>
              </a:rPr>
              <a:t>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Röntgenfoto’s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3312368" cy="25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13441"/>
            <a:ext cx="2188840" cy="299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we verder gaan…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Benoem alle botten en gewrichten aan voor en achterbeen van het paard</a:t>
            </a:r>
            <a:r>
              <a:rPr lang="nl-NL" smtClean="0"/>
              <a:t>. 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26288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60" y="2708920"/>
            <a:ext cx="274316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6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195</Words>
  <Application>Microsoft Office PowerPoint</Application>
  <PresentationFormat>Diavoorstelling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Röntgenologie paard</vt:lpstr>
      <vt:lpstr>Röntgenologie paard</vt:lpstr>
      <vt:lpstr>Gezondheidsklachten</vt:lpstr>
      <vt:lpstr> Kreupel Kreupelheids onderzoek </vt:lpstr>
      <vt:lpstr>Kreupel Kreupelheids onderzoek</vt:lpstr>
      <vt:lpstr>Kreupel Kreupelheids onderzoek</vt:lpstr>
      <vt:lpstr>Kreupel Kreupelheids onderzoek</vt:lpstr>
      <vt:lpstr>Kreupel Kreupelheids onderzoek</vt:lpstr>
      <vt:lpstr>Voor we verder gaan…</vt:lpstr>
      <vt:lpstr>Skelet paard</vt:lpstr>
      <vt:lpstr>Voor we verder gaan…</vt:lpstr>
      <vt:lpstr>Voor we verder gaan…</vt:lpstr>
      <vt:lpstr>Röntgen foto’s paard</vt:lpstr>
      <vt:lpstr>Röntgen foto’s paard</vt:lpstr>
      <vt:lpstr>Geslaagde foto?</vt:lpstr>
      <vt:lpstr>Geslaagde foto?</vt:lpstr>
      <vt:lpstr>Filmpje röntgenologische keuring</vt:lpstr>
      <vt:lpstr>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Röntgenologie paard</dc:title>
  <dc:creator>tack</dc:creator>
  <cp:lastModifiedBy>Huub Hessel</cp:lastModifiedBy>
  <cp:revision>14</cp:revision>
  <dcterms:created xsi:type="dcterms:W3CDTF">2013-09-09T08:56:49Z</dcterms:created>
  <dcterms:modified xsi:type="dcterms:W3CDTF">2014-09-01T14:36:11Z</dcterms:modified>
</cp:coreProperties>
</file>